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9900CC"/>
    <a:srgbClr val="0099FF"/>
    <a:srgbClr val="800080"/>
    <a:srgbClr val="66CCFF"/>
    <a:srgbClr val="0099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01" autoAdjust="0"/>
    <p:restoredTop sz="94660"/>
  </p:normalViewPr>
  <p:slideViewPr>
    <p:cSldViewPr>
      <p:cViewPr varScale="1">
        <p:scale>
          <a:sx n="51" d="100"/>
          <a:sy n="51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9B2A7-620A-4800-A5F3-CCED0F012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EA3D-C3C8-44B3-A40C-5F97F42F51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34423-7137-4C28-A157-AF73FBD04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31F968-042A-4737-8343-A4A53644E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A739C3-8320-40FE-B242-5EF579320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DBB9-176D-4F1D-8766-861A59D130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67A69-82A5-4422-B99A-4792E0B56B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361F-3E40-48C4-8279-9130BE232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EFF4D-C31F-4676-8B6E-F6A3B0445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9BC6A-FE93-47CD-9EED-2B84A29DB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574F-F594-4FDE-A0D3-93E8CAE84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4905-6B6F-4E98-9305-62F3DEB3B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CA9AA-9E7A-4089-B223-26F43A7AC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A0A96E-8BDD-4DAB-8666-0D26044DDA8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4.wav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6.wav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6.wav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est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429684" cy="542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Овощи и фрукты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в цветах</a:t>
            </a:r>
          </a:p>
          <a:p>
            <a:pPr algn="ctr"/>
            <a:r>
              <a:rPr lang="ru-RU" sz="36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Century Gothic"/>
              </a:rPr>
              <a:t>(учим цвета)</a:t>
            </a:r>
            <a:endParaRPr lang="ru-RU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latin typeface="Century Gothic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ГОЛУБОЙ</a:t>
            </a:r>
          </a:p>
        </p:txBody>
      </p:sp>
      <p:pic>
        <p:nvPicPr>
          <p:cNvPr id="1126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  <p:bldLst>
      <p:bldP spid="112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/>
          </p:nvPr>
        </p:nvGraphicFramePr>
        <p:xfrm>
          <a:off x="2916238" y="1844675"/>
          <a:ext cx="3413125" cy="3038475"/>
        </p:xfrm>
        <a:graphic>
          <a:graphicData uri="http://schemas.openxmlformats.org/presentationml/2006/ole">
            <p:oleObj spid="_x0000_s12291" name="CorelDRAW" r:id="rId4" imgW="1627560" imgH="1448640" progId="">
              <p:embed/>
            </p:oleObj>
          </a:graphicData>
        </a:graphic>
      </p:graphicFrame>
      <p:pic>
        <p:nvPicPr>
          <p:cNvPr id="1229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165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4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3764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entury Gothic"/>
              </a:rPr>
              <a:t>СИНИЙ</a:t>
            </a:r>
          </a:p>
        </p:txBody>
      </p:sp>
      <p:pic>
        <p:nvPicPr>
          <p:cNvPr id="1331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84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  <p:bldLst>
      <p:bldP spid="13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/>
          </p:nvPr>
        </p:nvGraphicFramePr>
        <p:xfrm>
          <a:off x="2987675" y="1662113"/>
          <a:ext cx="3311525" cy="3206750"/>
        </p:xfrm>
        <a:graphic>
          <a:graphicData uri="http://schemas.openxmlformats.org/presentationml/2006/ole">
            <p:oleObj spid="_x0000_s14339" name="CorelDRAW" r:id="rId4" imgW="1836000" imgH="1778400" progId="">
              <p:embed/>
            </p:oleObj>
          </a:graphicData>
        </a:graphic>
      </p:graphicFrame>
      <p:pic>
        <p:nvPicPr>
          <p:cNvPr id="14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6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835150" y="5949950"/>
            <a:ext cx="5184775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latin typeface="Century Gothic"/>
              </a:rPr>
              <a:t>ФИОЛЕТОВЫЙ</a:t>
            </a:r>
          </a:p>
        </p:txBody>
      </p:sp>
      <p:pic>
        <p:nvPicPr>
          <p:cNvPr id="1536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33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3"/>
                </p:tgtEl>
              </p:cMediaNode>
            </p:audio>
          </p:childTnLst>
        </p:cTn>
      </p:par>
    </p:tnLst>
    <p:bldLst>
      <p:bldP spid="15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187450" y="836613"/>
          <a:ext cx="3211513" cy="4105275"/>
        </p:xfrm>
        <a:graphic>
          <a:graphicData uri="http://schemas.openxmlformats.org/presentationml/2006/ole">
            <p:oleObj spid="_x0000_s16387" name="CorelDRAW" r:id="rId4" imgW="2854800" imgH="3648600" progId="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84663" y="4149725"/>
          <a:ext cx="4038600" cy="1763713"/>
        </p:xfrm>
        <a:graphic>
          <a:graphicData uri="http://schemas.openxmlformats.org/presentationml/2006/ole">
            <p:oleObj spid="_x0000_s16388" name="CorelDRAW" r:id="rId5" imgW="4538160" imgH="1982160" progId="">
              <p:embed/>
            </p:oleObj>
          </a:graphicData>
        </a:graphic>
      </p:graphicFrame>
      <p:pic>
        <p:nvPicPr>
          <p:cNvPr id="163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401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7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2520950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latin typeface="Century Gothic"/>
              </a:rPr>
              <a:t>БЕЛЫЙ</a:t>
            </a:r>
          </a:p>
        </p:txBody>
      </p:sp>
      <p:pic>
        <p:nvPicPr>
          <p:cNvPr id="174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69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1"/>
                </p:tgtEl>
              </p:cMediaNode>
            </p:audio>
          </p:childTnLst>
        </p:cTn>
      </p:par>
    </p:tnLst>
    <p:bldLst>
      <p:bldP spid="174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132138" y="1670050"/>
          <a:ext cx="5267325" cy="4410075"/>
        </p:xfrm>
        <a:graphic>
          <a:graphicData uri="http://schemas.openxmlformats.org/presentationml/2006/ole">
            <p:oleObj spid="_x0000_s18435" name="CorelDRAW" r:id="rId4" imgW="7288920" imgH="6103440" progId="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71550" y="941388"/>
          <a:ext cx="2520950" cy="2487612"/>
        </p:xfrm>
        <a:graphic>
          <a:graphicData uri="http://schemas.openxmlformats.org/presentationml/2006/ole">
            <p:oleObj spid="_x0000_s18436" name="CorelDRAW" r:id="rId5" imgW="3740040" imgH="3690000" progId="">
              <p:embed/>
            </p:oleObj>
          </a:graphicData>
        </a:graphic>
      </p:graphicFrame>
      <p:pic>
        <p:nvPicPr>
          <p:cNvPr id="1843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57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4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59113" y="6021388"/>
            <a:ext cx="3168650" cy="687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69696"/>
                </a:solidFill>
                <a:latin typeface="Century Gothic"/>
              </a:rPr>
              <a:t>ЧЁРНЫЙ</a:t>
            </a:r>
          </a:p>
        </p:txBody>
      </p:sp>
      <p:pic>
        <p:nvPicPr>
          <p:cNvPr id="194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62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  <p:bldLst>
      <p:bldP spid="19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11188" y="692150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468938" y="2349500"/>
          <a:ext cx="2862262" cy="3733800"/>
        </p:xfrm>
        <a:graphic>
          <a:graphicData uri="http://schemas.openxmlformats.org/presentationml/2006/ole">
            <p:oleObj spid="_x0000_s20483" name="CorelDRAW" r:id="rId3" imgW="1800720" imgH="2347560" progId="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11188" y="620713"/>
          <a:ext cx="4752975" cy="3260725"/>
        </p:xfrm>
        <a:graphic>
          <a:graphicData uri="http://schemas.openxmlformats.org/presentationml/2006/ole">
            <p:oleObj spid="_x0000_s20484" name="CorelDRAW" r:id="rId4" imgW="5353200" imgH="3671640" progId="">
              <p:embed/>
            </p:oleObj>
          </a:graphicData>
        </a:graphic>
      </p:graphicFrame>
    </p:spTree>
  </p:cSld>
  <p:clrMapOvr>
    <a:masterClrMapping/>
  </p:clrMapOvr>
  <p:transition advTm="7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99"/>
                </a:solidFill>
                <a:latin typeface="Century Gothic"/>
              </a:rPr>
              <a:t>КРАСНЫЙ</a:t>
            </a:r>
          </a:p>
        </p:txBody>
      </p:sp>
      <p:pic>
        <p:nvPicPr>
          <p:cNvPr id="307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989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1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98525" y="3221038"/>
          <a:ext cx="2881313" cy="2820987"/>
        </p:xfrm>
        <a:graphic>
          <a:graphicData uri="http://schemas.openxmlformats.org/presentationml/2006/ole">
            <p:oleObj spid="_x0000_s4099" name="CorelDRAW" r:id="rId4" imgW="1480320" imgH="1448280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87675" y="765175"/>
          <a:ext cx="2376488" cy="2344738"/>
        </p:xfrm>
        <a:graphic>
          <a:graphicData uri="http://schemas.openxmlformats.org/presentationml/2006/ole">
            <p:oleObj spid="_x0000_s4100" name="CorelDRAW" r:id="rId5" imgW="2446200" imgH="241236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716463" y="3194050"/>
          <a:ext cx="3671887" cy="2792413"/>
        </p:xfrm>
        <a:graphic>
          <a:graphicData uri="http://schemas.openxmlformats.org/presentationml/2006/ole">
            <p:oleObj spid="_x0000_s4101" name="CorelDRAW" r:id="rId6" imgW="8375760" imgH="6370560" progId="">
              <p:embed/>
            </p:oleObj>
          </a:graphicData>
        </a:graphic>
      </p:graphicFrame>
      <p:pic>
        <p:nvPicPr>
          <p:cNvPr id="41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89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9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51050" y="5949950"/>
            <a:ext cx="489743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Century Gothic"/>
              </a:rPr>
              <a:t>ОРАНЖЕВЫЙ</a:t>
            </a:r>
          </a:p>
        </p:txBody>
      </p:sp>
      <p:pic>
        <p:nvPicPr>
          <p:cNvPr id="512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74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3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"/>
                </p:tgtEl>
              </p:cMediaNode>
            </p:audio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27088" y="3624263"/>
          <a:ext cx="3816350" cy="2406650"/>
        </p:xfrm>
        <a:graphic>
          <a:graphicData uri="http://schemas.openxmlformats.org/presentationml/2006/ole">
            <p:oleObj spid="_x0000_s6147" name="CorelDRAW" r:id="rId4" imgW="4222440" imgH="2661480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89450" y="765175"/>
          <a:ext cx="3898900" cy="3768725"/>
        </p:xfrm>
        <a:graphic>
          <a:graphicData uri="http://schemas.openxmlformats.org/presentationml/2006/ole">
            <p:oleObj spid="_x0000_s6148" name="CorelDRAW" r:id="rId5" imgW="7070040" imgH="6834960" progId="">
              <p:embed/>
            </p:oleObj>
          </a:graphicData>
        </a:graphic>
      </p:graphicFrame>
      <p:pic>
        <p:nvPicPr>
          <p:cNvPr id="614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60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987675" y="5949950"/>
            <a:ext cx="3240088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Century Gothic"/>
              </a:rPr>
              <a:t>ЖЁЛТЫЙ</a:t>
            </a:r>
          </a:p>
        </p:txBody>
      </p:sp>
      <p:pic>
        <p:nvPicPr>
          <p:cNvPr id="717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56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348038" y="2947988"/>
          <a:ext cx="4902200" cy="3009900"/>
        </p:xfrm>
        <a:graphic>
          <a:graphicData uri="http://schemas.openxmlformats.org/presentationml/2006/ole">
            <p:oleObj spid="_x0000_s8195" name="CorelDRAW CMX" r:id="rId4" imgW="4522320" imgH="3072960" progId="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00113" y="908050"/>
          <a:ext cx="5111750" cy="2700338"/>
        </p:xfrm>
        <a:graphic>
          <a:graphicData uri="http://schemas.openxmlformats.org/presentationml/2006/ole">
            <p:oleObj spid="_x0000_s8196" name="CorelDRAW" r:id="rId5" imgW="4618800" imgH="2440440" progId="">
              <p:embed/>
            </p:oleObj>
          </a:graphicData>
        </a:graphic>
      </p:graphicFrame>
      <p:pic>
        <p:nvPicPr>
          <p:cNvPr id="81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89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64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843213" y="5949950"/>
            <a:ext cx="3529012" cy="68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66"/>
                </a:solidFill>
                <a:latin typeface="Century Gothic"/>
              </a:rPr>
              <a:t>ЗЕЛЁНЫЙ</a:t>
            </a:r>
          </a:p>
        </p:txBody>
      </p:sp>
      <p:pic>
        <p:nvPicPr>
          <p:cNvPr id="92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10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2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188" y="620713"/>
            <a:ext cx="7921625" cy="5616575"/>
          </a:xfrm>
          <a:prstGeom prst="rect">
            <a:avLst/>
          </a:prstGeom>
          <a:solidFill>
            <a:schemeClr val="bg1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55650" y="692150"/>
          <a:ext cx="3600450" cy="3036888"/>
        </p:xfrm>
        <a:graphic>
          <a:graphicData uri="http://schemas.openxmlformats.org/presentationml/2006/ole">
            <p:oleObj spid="_x0000_s10243" name="CorelDRAW" r:id="rId4" imgW="4352400" imgH="3670200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419475" y="3086100"/>
          <a:ext cx="4608513" cy="3079750"/>
        </p:xfrm>
        <a:graphic>
          <a:graphicData uri="http://schemas.openxmlformats.org/presentationml/2006/ole">
            <p:oleObj spid="_x0000_s10244" name="CorelDRAW" r:id="rId5" imgW="7376400" imgH="4930200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ph/>
          </p:nvPr>
        </p:nvGraphicFramePr>
        <p:xfrm>
          <a:off x="5148263" y="919163"/>
          <a:ext cx="3230562" cy="2149475"/>
        </p:xfrm>
        <a:graphic>
          <a:graphicData uri="http://schemas.openxmlformats.org/presentationml/2006/ole">
            <p:oleObj spid="_x0000_s10245" name="CorelDRAW" r:id="rId6" imgW="4981320" imgH="3313080" progId="">
              <p:embed/>
            </p:oleObj>
          </a:graphicData>
        </a:graphic>
      </p:graphicFrame>
      <p:pic>
        <p:nvPicPr>
          <p:cNvPr id="102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654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9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</Words>
  <Application>Microsoft Office PowerPoint</Application>
  <PresentationFormat>Экран (4:3)</PresentationFormat>
  <Paragraphs>12</Paragraphs>
  <Slides>19</Slides>
  <Notes>0</Notes>
  <HiddenSlides>0</HiddenSlides>
  <MMClips>17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Оформление по умолчанию</vt:lpstr>
      <vt:lpstr>CorelDRAW</vt:lpstr>
      <vt:lpstr>CorelDRAW CMX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1</cp:lastModifiedBy>
  <cp:revision>9</cp:revision>
  <dcterms:created xsi:type="dcterms:W3CDTF">2010-10-06T10:53:55Z</dcterms:created>
  <dcterms:modified xsi:type="dcterms:W3CDTF">2012-05-25T19:35:35Z</dcterms:modified>
</cp:coreProperties>
</file>